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384" y="-12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AA12-C577-4F99-81FD-6FF216F5B39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00CD-C057-4A3D-BEC8-D5CDEC236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трунов СА\Desktop\Киндерград\2020\сертификат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1"/>
            <a:ext cx="7559676" cy="10693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3243" y="3846502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Comic Sans MS" pitchFamily="66" charset="0"/>
              </a:rPr>
              <a:t>Имя</a:t>
            </a:r>
          </a:p>
          <a:p>
            <a:pPr algn="ctr"/>
            <a:r>
              <a:rPr lang="ru-RU" sz="5400" b="1" dirty="0" smtClean="0">
                <a:latin typeface="Comic Sans MS" pitchFamily="66" charset="0"/>
              </a:rPr>
              <a:t>Фамилия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Струнов СА</dc:creator>
  <cp:lastModifiedBy>Струнов СА</cp:lastModifiedBy>
  <cp:revision>2</cp:revision>
  <dcterms:created xsi:type="dcterms:W3CDTF">2020-08-06T09:49:02Z</dcterms:created>
  <dcterms:modified xsi:type="dcterms:W3CDTF">2020-08-06T11:19:24Z</dcterms:modified>
</cp:coreProperties>
</file>